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4CFFEE4-1EBC-4CEB-B2AD-7FCFDD96174D}" type="datetimeFigureOut">
              <a:rPr lang="es-ES" smtClean="0"/>
              <a:t>07/10/2024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732960-9FCA-45E9-B294-718A75F596E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meet.google.com/ohd-tzzx-sp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654164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solidFill>
                  <a:srgbClr val="7030A0"/>
                </a:solidFill>
              </a:rPr>
              <a:t>CHARLA  LLENADO FUAS APODERADOS/AS</a:t>
            </a:r>
            <a:endParaRPr lang="es-ES" sz="3600" b="1" dirty="0">
              <a:solidFill>
                <a:srgbClr val="7030A0"/>
              </a:solidFill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>
          <a:xfrm>
            <a:off x="357158" y="2500306"/>
            <a:ext cx="7567642" cy="3643338"/>
          </a:xfrm>
        </p:spPr>
        <p:txBody>
          <a:bodyPr>
            <a:normAutofit/>
          </a:bodyPr>
          <a:lstStyle/>
          <a:p>
            <a:r>
              <a:rPr lang="es-CL" sz="4000" dirty="0" smtClean="0"/>
              <a:t>Jueves,10 octubre. </a:t>
            </a:r>
            <a:r>
              <a:rPr lang="es-CL" sz="4000" dirty="0"/>
              <a:t>20:00 – </a:t>
            </a:r>
            <a:r>
              <a:rPr lang="es-CL" sz="4000" dirty="0" smtClean="0"/>
              <a:t>20:30 hrs</a:t>
            </a:r>
            <a:endParaRPr lang="es-CL" dirty="0"/>
          </a:p>
          <a:p>
            <a:r>
              <a:rPr lang="es-CL" dirty="0" smtClean="0"/>
              <a:t>Link de </a:t>
            </a:r>
            <a:r>
              <a:rPr lang="es-CL" dirty="0"/>
              <a:t>la reunión: </a:t>
            </a:r>
            <a:endParaRPr lang="es-CL" dirty="0" smtClean="0"/>
          </a:p>
          <a:p>
            <a:r>
              <a:rPr lang="es-CL" dirty="0" smtClean="0">
                <a:hlinkClick r:id="rId2"/>
              </a:rPr>
              <a:t>https</a:t>
            </a:r>
            <a:r>
              <a:rPr lang="es-CL" dirty="0">
                <a:hlinkClick r:id="rId2"/>
              </a:rPr>
              <a:t>://</a:t>
            </a:r>
            <a:r>
              <a:rPr lang="es-CL" dirty="0" smtClean="0">
                <a:hlinkClick r:id="rId2"/>
              </a:rPr>
              <a:t>meet.google.com/ohd-tzzx-spm</a:t>
            </a:r>
            <a:endParaRPr lang="es-CL" dirty="0" smtClean="0"/>
          </a:p>
          <a:p>
            <a:endParaRPr lang="es-CL" dirty="0"/>
          </a:p>
          <a:p>
            <a:pPr lvl="2"/>
            <a:r>
              <a:rPr lang="es-MX" dirty="0" smtClean="0">
                <a:hlinkClick r:id="rId2"/>
              </a:rPr>
              <a:t>Red educacional Alameda</a:t>
            </a:r>
          </a:p>
          <a:p>
            <a:pPr>
              <a:buNone/>
            </a:pPr>
            <a:r>
              <a:rPr lang="es-MX" sz="1400" dirty="0" smtClean="0">
                <a:hlinkClick r:id="rId2"/>
              </a:rPr>
              <a:t>soniazarricueta@liceo1.cl  </a:t>
            </a:r>
          </a:p>
          <a:p>
            <a:pPr>
              <a:buNone/>
            </a:pPr>
            <a:r>
              <a:rPr lang="es-MX" sz="1400" dirty="0" smtClean="0">
                <a:hlinkClick r:id="rId2"/>
              </a:rPr>
              <a:t>orientadora 4to medio</a:t>
            </a:r>
            <a:endParaRPr lang="es-ES" sz="1400" dirty="0" smtClean="0">
              <a:hlinkClick r:id="rId2"/>
            </a:endParaRPr>
          </a:p>
          <a:p>
            <a:endParaRPr lang="es-ES" dirty="0">
              <a:hlinkClick r:id="rId2"/>
            </a:endParaRPr>
          </a:p>
        </p:txBody>
      </p:sp>
      <p:pic>
        <p:nvPicPr>
          <p:cNvPr id="8" name="7 Imagen" descr="https://lh7-us.googleusercontent.com/6pQpnBNaRAq1LQr_o9wyGgjT48MI70z1zPtR9g2N2mvyJXEZeDAbAAd2XgmpaCVTs9xtUzay7FmUyeULBZbS9WWOJG1A5jrVuUmluuUSZY1cVSnVbw22Rm2Hi4Z8N9G0w4CcoR4cbQzAn5y_x6b1ew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28604"/>
            <a:ext cx="419104" cy="419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</TotalTime>
  <Words>16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CHARLA  LLENADO FUAS APODERADOS/AS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CHARLA  LLENADO FUAS APODERADOS/AS</dc:title>
  <dc:creator>Orientacion</dc:creator>
  <cp:lastModifiedBy>Orientacion</cp:lastModifiedBy>
  <cp:revision>2</cp:revision>
  <dcterms:created xsi:type="dcterms:W3CDTF">2024-10-07T14:02:54Z</dcterms:created>
  <dcterms:modified xsi:type="dcterms:W3CDTF">2024-10-07T14:13:31Z</dcterms:modified>
</cp:coreProperties>
</file>